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40" autoAdjust="0"/>
  </p:normalViewPr>
  <p:slideViewPr>
    <p:cSldViewPr>
      <p:cViewPr>
        <p:scale>
          <a:sx n="114" d="100"/>
          <a:sy n="114" d="100"/>
        </p:scale>
        <p:origin x="-3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0269E-5F94-4CFF-BEAB-2D16C4B52A1E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D2C6-8D07-416A-B84F-1DC2A8C961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0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D2C6-8D07-416A-B84F-1DC2A8C961B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97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3E2A76-3EC9-4487-9156-6EE0089DB7D0}" type="datetimeFigureOut">
              <a:rPr lang="uk-UA" smtClean="0"/>
              <a:t>20.01.2023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88B77A-E13E-4BB2-88AB-92C2BE6FE4E8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70394"/>
            <a:ext cx="7772400" cy="324036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Private enterprise YAN</a:t>
            </a:r>
            <a:b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catalogue of products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1600" b="0" i="1" dirty="0" smtClean="0">
                <a:latin typeface="Arial Black" panose="020B0A04020102020204" pitchFamily="34" charset="0"/>
              </a:rPr>
              <a:t>Head of Sales Department:</a:t>
            </a:r>
            <a:r>
              <a:rPr lang="ru-RU" sz="1600" b="0" i="1" dirty="0" smtClean="0">
                <a:latin typeface="Arial Black" panose="020B0A04020102020204" pitchFamily="34" charset="0"/>
              </a:rPr>
              <a:t> </a:t>
            </a:r>
            <a:br>
              <a:rPr lang="ru-RU" sz="1600" b="0" i="1" dirty="0" smtClean="0">
                <a:latin typeface="Arial Black" panose="020B0A04020102020204" pitchFamily="34" charset="0"/>
              </a:rPr>
            </a:br>
            <a:r>
              <a:rPr lang="en-US" sz="1600" b="0" i="1" dirty="0" smtClean="0">
                <a:latin typeface="Arial Black" panose="020B0A04020102020204" pitchFamily="34" charset="0"/>
              </a:rPr>
              <a:t>   </a:t>
            </a:r>
            <a:r>
              <a:rPr lang="ru-RU" sz="1600" b="0" i="1" dirty="0" smtClean="0">
                <a:latin typeface="Arial Black" panose="020B0A04020102020204" pitchFamily="34" charset="0"/>
              </a:rPr>
              <a:t>+ 38 (0</a:t>
            </a:r>
            <a:r>
              <a:rPr lang="en-US" sz="1600" b="0" i="1" dirty="0" smtClean="0">
                <a:latin typeface="Arial Black" panose="020B0A04020102020204" pitchFamily="34" charset="0"/>
              </a:rPr>
              <a:t>96</a:t>
            </a:r>
            <a:r>
              <a:rPr lang="ru-RU" sz="1600" b="0" i="1" dirty="0" smtClean="0">
                <a:latin typeface="Arial Black" panose="020B0A04020102020204" pitchFamily="34" charset="0"/>
              </a:rPr>
              <a:t>) </a:t>
            </a:r>
            <a:r>
              <a:rPr lang="en-US" sz="1600" b="0" i="1" dirty="0" smtClean="0">
                <a:latin typeface="Arial Black" panose="020B0A04020102020204" pitchFamily="34" charset="0"/>
              </a:rPr>
              <a:t>257 45 76</a:t>
            </a:r>
            <a:r>
              <a:rPr lang="en-US" sz="1600" i="1" dirty="0">
                <a:latin typeface="Arial Black" panose="020B0A04020102020204" pitchFamily="34" charset="0"/>
              </a:rPr>
              <a:t/>
            </a:r>
            <a:br>
              <a:rPr lang="en-US" sz="1600" i="1" dirty="0">
                <a:latin typeface="Arial Black" panose="020B0A04020102020204" pitchFamily="34" charset="0"/>
              </a:rPr>
            </a:br>
            <a:r>
              <a:rPr lang="en-US" sz="1600" i="1" dirty="0" smtClean="0">
                <a:latin typeface="Arial Black" panose="020B0A04020102020204" pitchFamily="34" charset="0"/>
              </a:rPr>
              <a:t>a.fedosenko@yanpp.com</a:t>
            </a:r>
            <a:r>
              <a:rPr lang="en-US" sz="1600" b="0" i="1" dirty="0" smtClean="0">
                <a:latin typeface="Arial Black" panose="020B0A04020102020204" pitchFamily="34" charset="0"/>
              </a:rPr>
              <a:t/>
            </a:r>
            <a:br>
              <a:rPr lang="en-US" sz="1600" b="0" i="1" dirty="0" smtClean="0">
                <a:latin typeface="Arial Black" panose="020B0A04020102020204" pitchFamily="34" charset="0"/>
              </a:rPr>
            </a:br>
            <a:endParaRPr lang="uk-UA" sz="1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58027"/>
            <a:ext cx="5832648" cy="24482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 descr="C:\Users\J.Kosyanenko\Desktop\20170901_144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9615"/>
            <a:ext cx="5832648" cy="24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5452"/>
            <a:ext cx="835292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969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6409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2809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969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47126"/>
            <a:ext cx="84969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4969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969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829126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912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Private enterprise YAN catalogue of products Head of Sales Department:     + 38 (096) 257 45 76 a.fedosenko@yanpp.com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J.Kosyanenko</dc:creator>
  <cp:lastModifiedBy>A.Fedosenko</cp:lastModifiedBy>
  <cp:revision>20</cp:revision>
  <cp:lastPrinted>2017-09-01T12:30:49Z</cp:lastPrinted>
  <dcterms:created xsi:type="dcterms:W3CDTF">2017-09-01T08:28:46Z</dcterms:created>
  <dcterms:modified xsi:type="dcterms:W3CDTF">2023-01-20T08:26:19Z</dcterms:modified>
</cp:coreProperties>
</file>